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sldIdLst>
    <p:sldId id="258" r:id="rId2"/>
    <p:sldId id="259" r:id="rId3"/>
    <p:sldId id="257" r:id="rId4"/>
  </p:sldIdLst>
  <p:sldSz cx="12192000" cy="6858000"/>
  <p:notesSz cx="6858000" cy="9144000"/>
  <p:defaultTextStyle>
    <a:defPPr>
      <a:defRPr lang="en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5366"/>
    <p:restoredTop sz="94643"/>
  </p:normalViewPr>
  <p:slideViewPr>
    <p:cSldViewPr snapToGrid="0" snapToObjects="1">
      <p:cViewPr varScale="1">
        <p:scale>
          <a:sx n="107" d="100"/>
          <a:sy n="107" d="100"/>
        </p:scale>
        <p:origin x="176" y="6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80BE046-4831-8C46-B660-34471C1F5BA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L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524D598-6BCD-5645-BDCF-F56A9DA231E1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AA32B0-899F-A248-87AA-E546774510BA}" type="datetimeFigureOut">
              <a:rPr lang="en-NL" smtClean="0"/>
              <a:t>09/11/2020</a:t>
            </a:fld>
            <a:endParaRPr lang="en-NL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5EBEDB6F-5417-6643-BBD2-49AEF3E0E67C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NL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4E547C74-9EC7-9440-A873-30096378BD0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41D363C-DF0E-4D47-8C70-3AF8D041479E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942376D-BD46-294D-A2BA-541EA58A8CB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E1B0BC-EF03-7243-A0A1-F970FC4E249A}" type="slidenum">
              <a:rPr lang="en-NL" smtClean="0"/>
              <a:t>‹#›</a:t>
            </a:fld>
            <a:endParaRPr lang="en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73DB0FE-BFDD-0F4D-87B4-BA71B40155DB}" type="slidenum">
              <a:rPr lang="en-NL" smtClean="0"/>
              <a:t>3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6779471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824A9D-2050-E046-8AD3-CD43D9864D9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NL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722A4A5-6C3C-DC4F-9EDA-A04487DE47A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BB8092-74D7-9049-8BC0-55DE9137A9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EA488-9396-8144-975B-8D13585B9989}" type="datetimeFigureOut">
              <a:rPr lang="en-NL" smtClean="0"/>
              <a:t>09/11/2020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AC1F3C-DABF-4149-82E6-9BD567EA1E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91F3E1-740A-7A42-874E-93DACC19EA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7457B-831A-E344-9CCE-70CEF366805C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1233950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9474F5-4B98-8E48-8770-0E7EB2F532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N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4596780-7C07-1244-BE78-4DD94529B3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CA3F82-791D-9540-AEA1-075E9B481D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EA488-9396-8144-975B-8D13585B9989}" type="datetimeFigureOut">
              <a:rPr lang="en-NL" smtClean="0"/>
              <a:t>09/11/2020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9E4CAF-C65E-E944-9C15-152101CC08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8ECBEA-BEF4-C145-92F7-53BF4EFBFA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7457B-831A-E344-9CCE-70CEF366805C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147429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2606BF3-5D66-D84D-BB71-0426BCB53FB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N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03A2633-A56B-E643-93E7-679277F0DE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24CD56-2D0B-0647-9504-C9B525107C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EA488-9396-8144-975B-8D13585B9989}" type="datetimeFigureOut">
              <a:rPr lang="en-NL" smtClean="0"/>
              <a:t>09/11/2020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1E336D-655A-8D42-86A7-4FBFC2719D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05B606-4A12-6046-A4DA-D4014D9EFE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7457B-831A-E344-9CCE-70CEF366805C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5375267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9FE79B-6E28-3D46-916E-6E91A7706F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310E86-D703-4F4C-B77E-37CE3AF25D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51DB1C-9A5E-284A-8AE8-5014D1E0B4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EA488-9396-8144-975B-8D13585B9989}" type="datetimeFigureOut">
              <a:rPr lang="en-NL" smtClean="0"/>
              <a:t>09/11/2020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12A7AC-8B6F-5B46-A6B4-DC2DBB1128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13A4BE-A853-0243-B4DF-6D18E54876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7457B-831A-E344-9CCE-70CEF366805C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8233211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AAE962-03BC-5843-AE96-EC4917C1D3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B77138-C66F-FF43-97B1-4DE9B576F7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043856-DB2C-604D-8E3B-3A3CD48E01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EA488-9396-8144-975B-8D13585B9989}" type="datetimeFigureOut">
              <a:rPr lang="en-NL" smtClean="0"/>
              <a:t>09/11/2020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7A73B9-45E4-A747-A7F3-D081BF144E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8DB2EB-FE1E-4948-817C-63D4EA9BD2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7457B-831A-E344-9CCE-70CEF366805C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139616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0CBC96-1AFB-A24E-9E7E-0AC3EF8F40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FB3289-343B-6C42-92D5-5CF33DFD486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L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2E44B11-78AC-1943-83D8-6B978D7724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L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D4D163-17B3-7A45-983F-68960EFD5D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EA488-9396-8144-975B-8D13585B9989}" type="datetimeFigureOut">
              <a:rPr lang="en-NL" smtClean="0"/>
              <a:t>09/11/2020</a:t>
            </a:fld>
            <a:endParaRPr lang="en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B491D7-A0A4-A54E-B117-B9E25D65B9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B4A9B6-153E-9D41-B9B9-E75217DF90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7457B-831A-E344-9CCE-70CEF366805C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6651525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509EFA-F7A1-E04A-9DBF-945E7AA35E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799CE91-7896-694F-B6C7-E6A8F9AA79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6A24285-459D-DA4B-8093-1C06CF58EC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L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9A1E0F3-2BA6-8946-9E27-067BB195520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DC8E41F-50BB-C449-B313-C1AD0A065B0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L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54DBCB7-C4E5-EA42-B4D0-A8CB417C6C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EA488-9396-8144-975B-8D13585B9989}" type="datetimeFigureOut">
              <a:rPr lang="en-NL" smtClean="0"/>
              <a:t>09/11/2020</a:t>
            </a:fld>
            <a:endParaRPr lang="en-NL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DE0DB53-A537-FA4C-90C8-0920FD5F31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8A27DEB-66DE-7D4A-89D8-FD6144E98A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7457B-831A-E344-9CCE-70CEF366805C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070555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B295CE-9FDB-A14C-AC10-93B6640BC1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NL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69E5E40-4DAF-E044-803A-655DD10AD7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EA488-9396-8144-975B-8D13585B9989}" type="datetimeFigureOut">
              <a:rPr lang="en-NL" smtClean="0"/>
              <a:t>09/11/2020</a:t>
            </a:fld>
            <a:endParaRPr lang="en-NL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FC52E2F-D792-6844-A988-887B17C932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193F4D5-D09F-5942-AE57-8C50217CF5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7457B-831A-E344-9CCE-70CEF366805C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4358027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6D366C6-0F9E-6C4F-88F0-86C65BF316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EA488-9396-8144-975B-8D13585B9989}" type="datetimeFigureOut">
              <a:rPr lang="en-NL" smtClean="0"/>
              <a:t>09/11/2020</a:t>
            </a:fld>
            <a:endParaRPr lang="en-NL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66AD9C7-9CB7-D842-9933-99D385C6BA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A27235-543B-9049-958F-6A93B307BF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7457B-831A-E344-9CCE-70CEF366805C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5828554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489763-AB19-3046-9F60-888A1DCBA8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B640A2-4ADE-C448-A9C3-84773573E1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E4D15B3-CC02-654C-A4B4-70BD09FB01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C6E9AFA-541D-3245-B16F-5A436B6030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EA488-9396-8144-975B-8D13585B9989}" type="datetimeFigureOut">
              <a:rPr lang="en-NL" smtClean="0"/>
              <a:t>09/11/2020</a:t>
            </a:fld>
            <a:endParaRPr lang="en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5DF2380-1981-5B4A-BC14-952CDF3F5D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638404-AA4D-3942-BBF3-D8D3563A94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7457B-831A-E344-9CCE-70CEF366805C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3464191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E679C5-54FB-2D4B-A0F5-134C0A30AC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NL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DCAD682-A3FA-AD4B-AFF6-A21643275A4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8A8274A-772F-3E4B-99B9-4ACA0BEE48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809281-DB4A-EE4C-ABED-3E4CD9C1C9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EA488-9396-8144-975B-8D13585B9989}" type="datetimeFigureOut">
              <a:rPr lang="en-NL" smtClean="0"/>
              <a:t>09/11/2020</a:t>
            </a:fld>
            <a:endParaRPr lang="en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8828C63-6211-204E-9E47-5523443984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5CE2C4-84F0-7147-892F-B416EB94C5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7457B-831A-E344-9CCE-70CEF366805C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3421166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A669A3B-6671-AB4B-B5F5-61203A3467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5D7800-4AA4-F246-AF61-C542F5261A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2B4247-B802-E240-AF0C-36B0F04BDB9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CEA488-9396-8144-975B-8D13585B9989}" type="datetimeFigureOut">
              <a:rPr lang="en-NL" smtClean="0"/>
              <a:t>09/11/2020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30E148-2EB8-624C-8183-6317C7D766F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C2B7D9-70C8-A046-A195-BE18796DA51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07457B-831A-E344-9CCE-70CEF366805C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7531780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6A8300-E2D3-E34F-BF30-9A3A7718DD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L" dirty="0"/>
              <a:t>Moodboard</a:t>
            </a:r>
          </a:p>
        </p:txBody>
      </p:sp>
    </p:spTree>
    <p:extLst>
      <p:ext uri="{BB962C8B-B14F-4D97-AF65-F5344CB8AC3E}">
        <p14:creationId xmlns:p14="http://schemas.microsoft.com/office/powerpoint/2010/main" val="39791638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D1DB7C-7548-4941-A24E-5895798815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L" dirty="0"/>
              <a:t>Vragenlijst</a:t>
            </a:r>
          </a:p>
        </p:txBody>
      </p:sp>
    </p:spTree>
    <p:extLst>
      <p:ext uri="{BB962C8B-B14F-4D97-AF65-F5344CB8AC3E}">
        <p14:creationId xmlns:p14="http://schemas.microsoft.com/office/powerpoint/2010/main" val="35341600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F31416C-72E7-4045-910F-08D437954A1A}"/>
              </a:ext>
            </a:extLst>
          </p:cNvPr>
          <p:cNvSpPr/>
          <p:nvPr/>
        </p:nvSpPr>
        <p:spPr>
          <a:xfrm>
            <a:off x="2327562" y="213755"/>
            <a:ext cx="2173185" cy="281148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L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75EB598-13D6-F84F-9F63-E19A38103149}"/>
              </a:ext>
            </a:extLst>
          </p:cNvPr>
          <p:cNvSpPr/>
          <p:nvPr/>
        </p:nvSpPr>
        <p:spPr>
          <a:xfrm>
            <a:off x="4773879" y="213755"/>
            <a:ext cx="2173185" cy="281148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L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DAC6400-F1CD-9747-97A7-EBD79F257ACF}"/>
              </a:ext>
            </a:extLst>
          </p:cNvPr>
          <p:cNvSpPr/>
          <p:nvPr/>
        </p:nvSpPr>
        <p:spPr>
          <a:xfrm>
            <a:off x="7255822" y="213755"/>
            <a:ext cx="2173185" cy="281148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L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4C378C2-EF6C-4544-AB23-15A770678CFE}"/>
              </a:ext>
            </a:extLst>
          </p:cNvPr>
          <p:cNvSpPr/>
          <p:nvPr/>
        </p:nvSpPr>
        <p:spPr>
          <a:xfrm>
            <a:off x="2327562" y="3503221"/>
            <a:ext cx="2173185" cy="281148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L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F7AC628-FEEF-EA49-8BB2-05387C631269}"/>
              </a:ext>
            </a:extLst>
          </p:cNvPr>
          <p:cNvSpPr/>
          <p:nvPr/>
        </p:nvSpPr>
        <p:spPr>
          <a:xfrm>
            <a:off x="4773879" y="3503221"/>
            <a:ext cx="2173185" cy="281148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L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B65D934-F30A-8341-965A-96B0F9BE6891}"/>
              </a:ext>
            </a:extLst>
          </p:cNvPr>
          <p:cNvSpPr/>
          <p:nvPr/>
        </p:nvSpPr>
        <p:spPr>
          <a:xfrm>
            <a:off x="7255822" y="3503221"/>
            <a:ext cx="2173185" cy="281148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L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9C94B99-1D54-2943-B83D-B69E921CA3ED}"/>
              </a:ext>
            </a:extLst>
          </p:cNvPr>
          <p:cNvSpPr txBox="1"/>
          <p:nvPr/>
        </p:nvSpPr>
        <p:spPr>
          <a:xfrm>
            <a:off x="344385" y="213755"/>
            <a:ext cx="15186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L" dirty="0"/>
              <a:t>STORYBOARD:</a:t>
            </a:r>
          </a:p>
          <a:p>
            <a:r>
              <a:rPr lang="en-NL" dirty="0"/>
              <a:t>Naam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4E16B6E-BD2C-7443-BE85-C13F8C035417}"/>
              </a:ext>
            </a:extLst>
          </p:cNvPr>
          <p:cNvSpPr txBox="1"/>
          <p:nvPr/>
        </p:nvSpPr>
        <p:spPr>
          <a:xfrm>
            <a:off x="3050945" y="3066491"/>
            <a:ext cx="7264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L" dirty="0"/>
              <a:t>Cover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5F2A4F9-35DD-E546-B46E-4C7FED3334F4}"/>
              </a:ext>
            </a:extLst>
          </p:cNvPr>
          <p:cNvSpPr txBox="1"/>
          <p:nvPr/>
        </p:nvSpPr>
        <p:spPr>
          <a:xfrm>
            <a:off x="5497262" y="3059668"/>
            <a:ext cx="982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L" dirty="0"/>
              <a:t>Reclame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6A72E67B-644C-394A-9830-7711D0DE04AA}"/>
              </a:ext>
            </a:extLst>
          </p:cNvPr>
          <p:cNvSpPr txBox="1"/>
          <p:nvPr/>
        </p:nvSpPr>
        <p:spPr>
          <a:xfrm>
            <a:off x="7535526" y="3025238"/>
            <a:ext cx="16137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L" dirty="0"/>
              <a:t>Inhoudsopgave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B49B286-869B-7847-93AD-F0033EE46600}"/>
              </a:ext>
            </a:extLst>
          </p:cNvPr>
          <p:cNvSpPr txBox="1"/>
          <p:nvPr/>
        </p:nvSpPr>
        <p:spPr>
          <a:xfrm>
            <a:off x="3213617" y="6315903"/>
            <a:ext cx="4010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L" dirty="0"/>
              <a:t>….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4D43CFA2-1361-2C42-9C31-E1457DB1D948}"/>
              </a:ext>
            </a:extLst>
          </p:cNvPr>
          <p:cNvSpPr txBox="1"/>
          <p:nvPr/>
        </p:nvSpPr>
        <p:spPr>
          <a:xfrm>
            <a:off x="5694928" y="6274913"/>
            <a:ext cx="4010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L" dirty="0"/>
              <a:t>….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5D3A5782-DC7E-4A4A-8148-DB03F5012438}"/>
              </a:ext>
            </a:extLst>
          </p:cNvPr>
          <p:cNvSpPr txBox="1"/>
          <p:nvPr/>
        </p:nvSpPr>
        <p:spPr>
          <a:xfrm>
            <a:off x="7851349" y="6315903"/>
            <a:ext cx="982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L" dirty="0"/>
              <a:t>Reclame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BC6DAB41-481C-274C-99B6-F843DC46F8A1}"/>
              </a:ext>
            </a:extLst>
          </p:cNvPr>
          <p:cNvSpPr/>
          <p:nvPr/>
        </p:nvSpPr>
        <p:spPr>
          <a:xfrm>
            <a:off x="2538062" y="367995"/>
            <a:ext cx="1838965" cy="52251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L" dirty="0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9C76DA5E-AA1D-4D45-AE77-8AB65143F14E}"/>
              </a:ext>
            </a:extLst>
          </p:cNvPr>
          <p:cNvSpPr/>
          <p:nvPr/>
        </p:nvSpPr>
        <p:spPr>
          <a:xfrm>
            <a:off x="2414341" y="1140871"/>
            <a:ext cx="1005753" cy="52251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L" dirty="0"/>
          </a:p>
        </p:txBody>
      </p:sp>
    </p:spTree>
    <p:extLst>
      <p:ext uri="{BB962C8B-B14F-4D97-AF65-F5344CB8AC3E}">
        <p14:creationId xmlns:p14="http://schemas.microsoft.com/office/powerpoint/2010/main" val="2944223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2367</TotalTime>
  <Words>12</Words>
  <Application>Microsoft Macintosh PowerPoint</Application>
  <PresentationFormat>Widescreen</PresentationFormat>
  <Paragraphs>11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Moodboard</vt:lpstr>
      <vt:lpstr>Vragenlijst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Talking partners</dc:title>
  <dc:creator>Marissa Buter</dc:creator>
  <cp:lastModifiedBy>Marissa Buter</cp:lastModifiedBy>
  <cp:revision>7</cp:revision>
  <dcterms:created xsi:type="dcterms:W3CDTF">2020-10-05T18:40:42Z</dcterms:created>
  <dcterms:modified xsi:type="dcterms:W3CDTF">2020-11-09T16:16:54Z</dcterms:modified>
</cp:coreProperties>
</file>